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6"/>
    <p:restoredTop sz="96197"/>
  </p:normalViewPr>
  <p:slideViewPr>
    <p:cSldViewPr snapToGrid="0" snapToObjects="1">
      <p:cViewPr varScale="1">
        <p:scale>
          <a:sx n="98" d="100"/>
          <a:sy n="98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27EE-0AFB-3F45-BF8A-A1A428C21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 Union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0E38-904B-884E-B2A0-681A4D4D1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336" y="4383529"/>
            <a:ext cx="8768478" cy="1117687"/>
          </a:xfrm>
        </p:spPr>
        <p:txBody>
          <a:bodyPr/>
          <a:lstStyle/>
          <a:p>
            <a:r>
              <a:rPr lang="en-US" dirty="0"/>
              <a:t>Analysing features of SU website based on user and design requirements </a:t>
            </a:r>
          </a:p>
        </p:txBody>
      </p:sp>
    </p:spTree>
    <p:extLst>
      <p:ext uri="{BB962C8B-B14F-4D97-AF65-F5344CB8AC3E}">
        <p14:creationId xmlns:p14="http://schemas.microsoft.com/office/powerpoint/2010/main" val="48562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3093-C9B9-D743-AEEF-DE604DF4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C4E69-00F3-C447-B70A-D8A0D565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352" y="1738952"/>
            <a:ext cx="5021325" cy="693135"/>
          </a:xfrm>
        </p:spPr>
        <p:txBody>
          <a:bodyPr>
            <a:normAutofit/>
          </a:bodyPr>
          <a:lstStyle/>
          <a:p>
            <a:r>
              <a:rPr lang="en-US" dirty="0"/>
              <a:t>Wales Trinity St. David University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0DCD3-6BA8-AB44-97B1-D205B5CF7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2431028"/>
            <a:ext cx="4698355" cy="3505159"/>
          </a:xfrm>
        </p:spPr>
        <p:txBody>
          <a:bodyPr/>
          <a:lstStyle/>
          <a:p>
            <a:r>
              <a:rPr lang="en-US" dirty="0"/>
              <a:t>Simple, yet effective. Consistency throughout pages.</a:t>
            </a:r>
          </a:p>
          <a:p>
            <a:r>
              <a:rPr lang="en-US" dirty="0"/>
              <a:t>Nav left – Article right</a:t>
            </a:r>
          </a:p>
          <a:p>
            <a:r>
              <a:rPr lang="en-US" dirty="0"/>
              <a:t>Header unnecessarily large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BE252-74B1-D747-AE8E-4E379A89C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7250" y="1738952"/>
            <a:ext cx="4474028" cy="692076"/>
          </a:xfrm>
        </p:spPr>
        <p:txBody>
          <a:bodyPr>
            <a:normAutofit/>
          </a:bodyPr>
          <a:lstStyle/>
          <a:p>
            <a:r>
              <a:rPr lang="en-US" dirty="0"/>
              <a:t>Durham University </a:t>
            </a:r>
          </a:p>
        </p:txBody>
      </p:sp>
      <p:pic>
        <p:nvPicPr>
          <p:cNvPr id="8" name="Content Placeholder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FA8E0E-B9FB-4540-8557-994A6F0E27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0781" y="4183607"/>
            <a:ext cx="4551674" cy="250832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A74F24-39DC-5F4B-9E79-CB1AED8E84DF}"/>
              </a:ext>
            </a:extLst>
          </p:cNvPr>
          <p:cNvSpPr txBox="1"/>
          <p:nvPr/>
        </p:nvSpPr>
        <p:spPr>
          <a:xfrm>
            <a:off x="5612524" y="2543503"/>
            <a:ext cx="6348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Poor use of </a:t>
            </a:r>
            <a:r>
              <a:rPr lang="en-US" sz="2400" dirty="0" err="1"/>
              <a:t>colouring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Nothing appears when clicked on the ‘NUS and Offers’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Clear headings - easy to distinguish between sub-sections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0A28AC-21A6-E44C-84F7-D1EDADE9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085" y="4397823"/>
            <a:ext cx="4216193" cy="23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7C4F-8056-9448-91BC-EAC94B06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78BDE-2D4B-CD4D-9958-72F358715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02" y="1738422"/>
            <a:ext cx="4472327" cy="693135"/>
          </a:xfrm>
        </p:spPr>
        <p:txBody>
          <a:bodyPr/>
          <a:lstStyle/>
          <a:p>
            <a:r>
              <a:rPr lang="en-US" dirty="0"/>
              <a:t>York St. John University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F0230994-959A-C34B-AE15-6925E4F697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881" y="2430498"/>
            <a:ext cx="5331369" cy="128610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FF8AC-D807-354E-B0B2-D5E7A958C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3593" y="1738422"/>
            <a:ext cx="4474028" cy="692076"/>
          </a:xfrm>
        </p:spPr>
        <p:txBody>
          <a:bodyPr/>
          <a:lstStyle/>
          <a:p>
            <a:r>
              <a:rPr lang="en-US" dirty="0"/>
              <a:t>De Montfort University</a:t>
            </a:r>
          </a:p>
        </p:txBody>
      </p:sp>
      <p:pic>
        <p:nvPicPr>
          <p:cNvPr id="11" name="Content Placeholder 10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7ED51E33-8AA8-1843-B004-C49D02DFE4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28443" y="2430498"/>
            <a:ext cx="6188467" cy="108093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2761B9-9194-4A46-9195-14CC41A66E0C}"/>
              </a:ext>
            </a:extLst>
          </p:cNvPr>
          <p:cNvSpPr txBox="1"/>
          <p:nvPr/>
        </p:nvSpPr>
        <p:spPr>
          <a:xfrm>
            <a:off x="349302" y="3920358"/>
            <a:ext cx="5010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Navigation is clear, good use of headings and sub-headers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 yellow bar above hovered navigation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Colours</a:t>
            </a:r>
            <a:r>
              <a:rPr lang="en-US" sz="2400" dirty="0"/>
              <a:t> are consistent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D4DDE-7D03-5F41-AA58-35E90848BA73}"/>
              </a:ext>
            </a:extLst>
          </p:cNvPr>
          <p:cNvSpPr txBox="1"/>
          <p:nvPr/>
        </p:nvSpPr>
        <p:spPr>
          <a:xfrm>
            <a:off x="5906814" y="3888828"/>
            <a:ext cx="5810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Navigation headings are clear – easy navigation across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</a:t>
            </a:r>
            <a:r>
              <a:rPr lang="en-US" sz="2400" dirty="0" err="1"/>
              <a:t>colours</a:t>
            </a:r>
            <a:r>
              <a:rPr lang="en-US" sz="2400" dirty="0"/>
              <a:t> on drop downs are unnecessary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858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C5978-D470-B044-AD11-6207D821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8D6E4-38E3-CF4B-B392-2197BE687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50" y="1738952"/>
            <a:ext cx="4472327" cy="693135"/>
          </a:xfrm>
        </p:spPr>
        <p:txBody>
          <a:bodyPr/>
          <a:lstStyle/>
          <a:p>
            <a:r>
              <a:rPr lang="en-US" dirty="0"/>
              <a:t>Bath Spa University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1A19B0-FFD5-9B4D-8522-9A5F178590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50" y="2554264"/>
            <a:ext cx="4697412" cy="24695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5C969-5164-DB4E-9ED9-BB1ACD61B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4350" y="1738952"/>
            <a:ext cx="4474028" cy="692076"/>
          </a:xfrm>
        </p:spPr>
        <p:txBody>
          <a:bodyPr/>
          <a:lstStyle/>
          <a:p>
            <a:r>
              <a:rPr lang="en-US" dirty="0"/>
              <a:t>Durham University</a:t>
            </a:r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53BD0F-F878-A74D-A240-56625F504C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94350" y="2554264"/>
            <a:ext cx="4618596" cy="25362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FF3B3-3DDB-7B4C-B4D4-518E910813DC}"/>
              </a:ext>
            </a:extLst>
          </p:cNvPr>
          <p:cNvSpPr txBox="1"/>
          <p:nvPr/>
        </p:nvSpPr>
        <p:spPr>
          <a:xfrm>
            <a:off x="5791199" y="5360276"/>
            <a:ext cx="502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 spans across the whole width of the page, difficult to read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3DB6-8391-5D48-8B59-B733EB669D6A}"/>
              </a:ext>
            </a:extLst>
          </p:cNvPr>
          <p:cNvSpPr txBox="1"/>
          <p:nvPr/>
        </p:nvSpPr>
        <p:spPr>
          <a:xfrm>
            <a:off x="672662" y="5349766"/>
            <a:ext cx="469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Headings and text body are clearly set out – good font size, text is easy to read </a:t>
            </a:r>
          </a:p>
        </p:txBody>
      </p:sp>
    </p:spTree>
    <p:extLst>
      <p:ext uri="{BB962C8B-B14F-4D97-AF65-F5344CB8AC3E}">
        <p14:creationId xmlns:p14="http://schemas.microsoft.com/office/powerpoint/2010/main" val="299572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D668-A187-1C43-9BB3-D8C17AB7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 like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7FB6E-1D16-3C42-A388-87FC2DC61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915" y="1738951"/>
            <a:ext cx="4472327" cy="693135"/>
          </a:xfrm>
        </p:spPr>
        <p:txBody>
          <a:bodyPr/>
          <a:lstStyle/>
          <a:p>
            <a:r>
              <a:rPr lang="en-US" dirty="0"/>
              <a:t>Edinburgh University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7A4A023F-6234-EB40-B042-8C39318C2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14" y="2432086"/>
            <a:ext cx="4865537" cy="268315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EBD99D-63B9-6C4E-990A-0906C4C9F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85549" y="1738951"/>
            <a:ext cx="4474028" cy="692076"/>
          </a:xfrm>
        </p:spPr>
        <p:txBody>
          <a:bodyPr/>
          <a:lstStyle/>
          <a:p>
            <a:r>
              <a:rPr lang="en-US" dirty="0"/>
              <a:t>Royal veterinary College</a:t>
            </a:r>
          </a:p>
        </p:txBody>
      </p:sp>
      <p:pic>
        <p:nvPicPr>
          <p:cNvPr id="11" name="Content Placeholder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047DF44-2906-C44A-996F-F299EEE5B5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85549" y="2431027"/>
            <a:ext cx="4699000" cy="268420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72E14-5D44-E544-9774-EFAB953B42BC}"/>
              </a:ext>
            </a:extLst>
          </p:cNvPr>
          <p:cNvSpPr txBox="1"/>
          <p:nvPr/>
        </p:nvSpPr>
        <p:spPr>
          <a:xfrm>
            <a:off x="536028" y="5202620"/>
            <a:ext cx="46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like the way they’ve used the carousel here, not invasive – integrated well with the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20021-0887-D943-A1A2-6A470C15F283}"/>
              </a:ext>
            </a:extLst>
          </p:cNvPr>
          <p:cNvSpPr txBox="1"/>
          <p:nvPr/>
        </p:nvSpPr>
        <p:spPr>
          <a:xfrm>
            <a:off x="5485549" y="5202620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like the ‘progress’ bar at the top of the page, subtle, but a nice addition to the website </a:t>
            </a:r>
          </a:p>
        </p:txBody>
      </p:sp>
    </p:spTree>
    <p:extLst>
      <p:ext uri="{BB962C8B-B14F-4D97-AF65-F5344CB8AC3E}">
        <p14:creationId xmlns:p14="http://schemas.microsoft.com/office/powerpoint/2010/main" val="333600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B2FF-931F-AB43-A55E-A68D58E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 do not like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DFE2-9E58-6544-8886-9F13E345D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1738952"/>
            <a:ext cx="4472327" cy="693135"/>
          </a:xfrm>
        </p:spPr>
        <p:txBody>
          <a:bodyPr/>
          <a:lstStyle/>
          <a:p>
            <a:r>
              <a:rPr lang="en-US" dirty="0"/>
              <a:t>York St. John University</a:t>
            </a:r>
          </a:p>
        </p:txBody>
      </p:sp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FA57297-AABF-DD4C-9AA7-40FADF4B98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319" y="2453803"/>
            <a:ext cx="4697412" cy="25700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166A1-529C-8149-AC86-B973A9413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4350" y="1738952"/>
            <a:ext cx="4474028" cy="692076"/>
          </a:xfrm>
        </p:spPr>
        <p:txBody>
          <a:bodyPr/>
          <a:lstStyle/>
          <a:p>
            <a:r>
              <a:rPr lang="en-US" dirty="0"/>
              <a:t>Brunel University</a:t>
            </a:r>
          </a:p>
        </p:txBody>
      </p:sp>
      <p:pic>
        <p:nvPicPr>
          <p:cNvPr id="11" name="Content Placeholder 10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670E5F2-7CAB-4C4E-B6FD-F65E8913DE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94349" y="2470649"/>
            <a:ext cx="4248275" cy="23325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DCD6B3-4274-F44D-A907-812DAED1371F}"/>
              </a:ext>
            </a:extLst>
          </p:cNvPr>
          <p:cNvSpPr txBox="1"/>
          <p:nvPr/>
        </p:nvSpPr>
        <p:spPr>
          <a:xfrm>
            <a:off x="662151" y="5265683"/>
            <a:ext cx="469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scroll overlaps the information of that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unnecessary </a:t>
            </a:r>
          </a:p>
        </p:txBody>
      </p:sp>
      <p:pic>
        <p:nvPicPr>
          <p:cNvPr id="13" name="Picture 1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05702B9-ACBA-6144-99AD-72913BDC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588" y="4290627"/>
            <a:ext cx="4474028" cy="246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A0D322-711B-3F47-BDF5-F55C1707C823}"/>
              </a:ext>
            </a:extLst>
          </p:cNvPr>
          <p:cNvSpPr txBox="1"/>
          <p:nvPr/>
        </p:nvSpPr>
        <p:spPr>
          <a:xfrm>
            <a:off x="9953297" y="2431028"/>
            <a:ext cx="2144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shifts depending on which heading is selected</a:t>
            </a:r>
          </a:p>
        </p:txBody>
      </p:sp>
    </p:spTree>
    <p:extLst>
      <p:ext uri="{BB962C8B-B14F-4D97-AF65-F5344CB8AC3E}">
        <p14:creationId xmlns:p14="http://schemas.microsoft.com/office/powerpoint/2010/main" val="391545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E525-D0E0-BF49-816D-66DA31C2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CC9B7-531F-324C-A948-3642C7029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80" y="1738951"/>
            <a:ext cx="4472327" cy="693135"/>
          </a:xfrm>
        </p:spPr>
        <p:txBody>
          <a:bodyPr/>
          <a:lstStyle/>
          <a:p>
            <a:r>
              <a:rPr lang="en-US" dirty="0"/>
              <a:t>Aston University</a:t>
            </a:r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C03C24-E69E-184F-A7EC-D3D76F8D63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8705" y="2629231"/>
            <a:ext cx="7772350" cy="15771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22D00-B093-794D-AE46-E565948C8E0C}"/>
              </a:ext>
            </a:extLst>
          </p:cNvPr>
          <p:cNvSpPr txBox="1"/>
          <p:nvPr/>
        </p:nvSpPr>
        <p:spPr>
          <a:xfrm>
            <a:off x="861848" y="4424855"/>
            <a:ext cx="1039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 feature I think all websites should offer, allows for text to speech, background </a:t>
            </a:r>
            <a:r>
              <a:rPr lang="en-US" sz="2400" dirty="0" err="1"/>
              <a:t>colour</a:t>
            </a:r>
            <a:r>
              <a:rPr lang="en-US" sz="2400" dirty="0"/>
              <a:t> change, etc. </a:t>
            </a:r>
          </a:p>
        </p:txBody>
      </p:sp>
    </p:spTree>
    <p:extLst>
      <p:ext uri="{BB962C8B-B14F-4D97-AF65-F5344CB8AC3E}">
        <p14:creationId xmlns:p14="http://schemas.microsoft.com/office/powerpoint/2010/main" val="275053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AD06-DAD6-E942-A50B-E56D2DF8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non-SU 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102E-D49E-D949-8C1D-5E77809D1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29" y="1714252"/>
            <a:ext cx="4472327" cy="693135"/>
          </a:xfrm>
        </p:spPr>
        <p:txBody>
          <a:bodyPr/>
          <a:lstStyle/>
          <a:p>
            <a:r>
              <a:rPr lang="en-US" dirty="0"/>
              <a:t>Derby University SU 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16D11-78FA-AA46-A913-39BA433B0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36505" y="1715311"/>
            <a:ext cx="4474028" cy="692076"/>
          </a:xfrm>
        </p:spPr>
        <p:txBody>
          <a:bodyPr/>
          <a:lstStyle/>
          <a:p>
            <a:r>
              <a:rPr lang="en-US" dirty="0"/>
              <a:t>ASOS</a:t>
            </a:r>
          </a:p>
        </p:txBody>
      </p:sp>
      <p:pic>
        <p:nvPicPr>
          <p:cNvPr id="14" name="Content Placeholder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2F0367-27A5-974B-A088-2171B28F56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436505" y="2433735"/>
            <a:ext cx="4699000" cy="2594239"/>
          </a:xfrm>
        </p:spPr>
      </p:pic>
      <p:pic>
        <p:nvPicPr>
          <p:cNvPr id="12" name="Content Placeholder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A44AA9-BE03-E047-A792-1BB67D9191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529" y="2433735"/>
            <a:ext cx="4697412" cy="2590100"/>
          </a:xfrm>
        </p:spPr>
      </p:pic>
    </p:spTree>
    <p:extLst>
      <p:ext uri="{BB962C8B-B14F-4D97-AF65-F5344CB8AC3E}">
        <p14:creationId xmlns:p14="http://schemas.microsoft.com/office/powerpoint/2010/main" val="74638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1A72-F98D-DB4C-8F26-89277167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non-SU 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939DC-D43E-254E-8778-4AE66B62C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19" y="1643738"/>
            <a:ext cx="4472327" cy="693135"/>
          </a:xfrm>
        </p:spPr>
        <p:txBody>
          <a:bodyPr/>
          <a:lstStyle/>
          <a:p>
            <a:r>
              <a:rPr lang="en-US" dirty="0"/>
              <a:t>Citizen's advice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BFCD8D-BBED-AA47-84A6-F28F7D0B7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914" y="2336873"/>
            <a:ext cx="4697412" cy="25821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BE835-18F8-6649-B68E-136BE8223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07138" y="1669394"/>
            <a:ext cx="4474028" cy="692076"/>
          </a:xfrm>
        </p:spPr>
        <p:txBody>
          <a:bodyPr/>
          <a:lstStyle/>
          <a:p>
            <a:r>
              <a:rPr lang="en-US" dirty="0"/>
              <a:t>Manchester University</a:t>
            </a:r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2F1284C-CB27-AB4D-9B33-04AC635D08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593858" y="2336873"/>
            <a:ext cx="4700588" cy="2597607"/>
          </a:xfrm>
        </p:spPr>
      </p:pic>
    </p:spTree>
    <p:extLst>
      <p:ext uri="{BB962C8B-B14F-4D97-AF65-F5344CB8AC3E}">
        <p14:creationId xmlns:p14="http://schemas.microsoft.com/office/powerpoint/2010/main" val="133010843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1439</TotalTime>
  <Words>265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Student Union research</vt:lpstr>
      <vt:lpstr>Layout Structure</vt:lpstr>
      <vt:lpstr>Navigation layout</vt:lpstr>
      <vt:lpstr>Content</vt:lpstr>
      <vt:lpstr>Features I like</vt:lpstr>
      <vt:lpstr>Features I do not like</vt:lpstr>
      <vt:lpstr>Accessibility</vt:lpstr>
      <vt:lpstr>Comparison to non-SU websites</vt:lpstr>
      <vt:lpstr>Comparison to non-SU websites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Union research</dc:title>
  <dc:creator>Joseph Bennett (1907137)</dc:creator>
  <cp:lastModifiedBy>Joseph Bennett (1907137)</cp:lastModifiedBy>
  <cp:revision>6</cp:revision>
  <dcterms:created xsi:type="dcterms:W3CDTF">2022-04-07T07:50:03Z</dcterms:created>
  <dcterms:modified xsi:type="dcterms:W3CDTF">2022-04-08T07:49:30Z</dcterms:modified>
</cp:coreProperties>
</file>